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  <a:srgbClr val="893C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424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F716-4EC4-4ADE-BC8B-07D31B16080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9B557-67C1-4454-A25A-ABDF512B5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5344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82738" y="609600"/>
            <a:ext cx="3740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NAME OF EVENT</a:t>
            </a:r>
            <a:endParaRPr lang="en-US" sz="4000" b="1" dirty="0">
              <a:solidFill>
                <a:srgbClr val="0070C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4434" y="1378803"/>
            <a:ext cx="2356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Day, Date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Start – end time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438400"/>
            <a:ext cx="5029200" cy="191334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FF0080"/>
                </a:solidFill>
                <a:latin typeface="Arial" pitchFamily="34" charset="0"/>
                <a:cs typeface="Arial" pitchFamily="34" charset="0"/>
              </a:rPr>
              <a:t>Event Details   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FF0080"/>
                </a:solidFill>
                <a:latin typeface="Arial" pitchFamily="34" charset="0"/>
                <a:cs typeface="Arial" pitchFamily="34" charset="0"/>
              </a:rPr>
              <a:t>describe what the event is about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FF0080"/>
                </a:solidFill>
                <a:latin typeface="Arial" pitchFamily="34" charset="0"/>
                <a:cs typeface="Arial" pitchFamily="34" charset="0"/>
              </a:rPr>
              <a:t> Is the event open to the public?  which  group or initiative will it support</a:t>
            </a:r>
            <a:endParaRPr lang="en-US" sz="2000" b="1" i="1" dirty="0">
              <a:solidFill>
                <a:srgbClr val="FF008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6705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Tickets:  price(s) of tickets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(free-will donations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7696200"/>
            <a:ext cx="457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Contact name, 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phone, email (if required)</a:t>
            </a:r>
            <a:endParaRPr lang="en-US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8497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3191 Riverside Drive, Ottawa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613-733-7735</a:t>
            </a: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www.riversideunitedottawa.ca</a:t>
            </a:r>
          </a:p>
        </p:txBody>
      </p:sp>
      <p:pic>
        <p:nvPicPr>
          <p:cNvPr id="1029" name="Picture 5" descr="C:\Users\tcwhit4\AppData\Local\Microsoft\Windows\Temporary Internet Files\Content.IE5\A70LH9V7\church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800600"/>
            <a:ext cx="1959729" cy="1447800"/>
          </a:xfrm>
          <a:prstGeom prst="rect">
            <a:avLst/>
          </a:prstGeom>
          <a:noFill/>
        </p:spPr>
      </p:pic>
      <p:pic>
        <p:nvPicPr>
          <p:cNvPr id="15" name="Picture 14" descr="Pengu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4876800"/>
            <a:ext cx="1828800" cy="1371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Monsanto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 White</dc:creator>
  <cp:lastModifiedBy>J Gingerich</cp:lastModifiedBy>
  <cp:revision>8</cp:revision>
  <dcterms:created xsi:type="dcterms:W3CDTF">2016-02-29T02:36:27Z</dcterms:created>
  <dcterms:modified xsi:type="dcterms:W3CDTF">2018-09-30T12:54:21Z</dcterms:modified>
</cp:coreProperties>
</file>