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8035-31AE-456B-A434-ACD855B28941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2445-9838-45FC-A6F8-C4B36C94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59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79069" y="228600"/>
            <a:ext cx="3385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6600"/>
                </a:solidFill>
                <a:latin typeface="+mj-lt"/>
                <a:cs typeface="Arial" pitchFamily="34" charset="0"/>
              </a:rPr>
              <a:t>NAME OF EVENT</a:t>
            </a:r>
            <a:endParaRPr lang="en-US" sz="3600" b="1" dirty="0">
              <a:solidFill>
                <a:srgbClr val="FF66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6375" y="892314"/>
            <a:ext cx="1991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Day, Date </a:t>
            </a:r>
          </a:p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Start – end time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905000"/>
            <a:ext cx="4953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Event Details  --  </a:t>
            </a:r>
          </a:p>
          <a:p>
            <a:pPr algn="ctr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describe what the event is about   </a:t>
            </a:r>
          </a:p>
          <a:p>
            <a:pPr algn="ctr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the event open to the public?  </a:t>
            </a:r>
          </a:p>
          <a:p>
            <a:pPr algn="ctr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 group or initiative will it support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518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Tickets:  price(s) of tickets</a:t>
            </a:r>
          </a:p>
          <a:p>
            <a:pPr algn="ctr"/>
            <a:r>
              <a:rPr lang="en-US" sz="1600" dirty="0" smtClean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(free-will donations</a:t>
            </a:r>
            <a:r>
              <a:rPr lang="en-US" sz="1600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4700" y="58775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Contact name, phone, email (if required)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396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613-733-7735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www.riversideunitedottawa.ca</a:t>
            </a:r>
          </a:p>
        </p:txBody>
      </p:sp>
      <p:pic>
        <p:nvPicPr>
          <p:cNvPr id="11" name="Picture 5" descr="C:\Users\tcwhit4\AppData\Local\Microsoft\Windows\Temporary Internet Files\Content.IE5\A70LH9V7\church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6087" y="3429000"/>
            <a:ext cx="1753442" cy="1295400"/>
          </a:xfrm>
          <a:prstGeom prst="rect">
            <a:avLst/>
          </a:prstGeom>
          <a:noFill/>
        </p:spPr>
      </p:pic>
      <p:pic>
        <p:nvPicPr>
          <p:cNvPr id="12" name="Picture 11" descr="Pengu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505200"/>
            <a:ext cx="1625600" cy="1219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81400" y="6581001"/>
            <a:ext cx="1993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1859C"/>
                </a:solidFill>
              </a:rPr>
              <a:t>3191 Riverside Drive, Ottawa</a:t>
            </a:r>
            <a:endParaRPr lang="en-US" sz="1050" dirty="0">
              <a:solidFill>
                <a:srgbClr val="31859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6396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613-733-8185</a:t>
            </a:r>
          </a:p>
          <a:p>
            <a:pPr algn="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www.church-resurrection.on.ca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3129" y="5715000"/>
            <a:ext cx="2155335" cy="7410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Monsanto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 White</dc:creator>
  <cp:lastModifiedBy>J Gingerich</cp:lastModifiedBy>
  <cp:revision>6</cp:revision>
  <dcterms:created xsi:type="dcterms:W3CDTF">2016-02-29T02:33:08Z</dcterms:created>
  <dcterms:modified xsi:type="dcterms:W3CDTF">2018-09-30T12:53:42Z</dcterms:modified>
</cp:coreProperties>
</file>